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67" r:id="rId5"/>
    <p:sldId id="269" r:id="rId6"/>
    <p:sldId id="293" r:id="rId7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1" Type="http://schemas.openxmlformats.org/officeDocument/2006/relationships/tags" Target="tags/tag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AC5694-4F90-46FB-9624-B3635A372C9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64F403-4B4A-4D26-8C63-B444F69A01E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635" y="657225"/>
            <a:ext cx="12190730" cy="5186680"/>
            <a:chOff x="1" y="1035"/>
            <a:chExt cx="19198" cy="8168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rcRect l="7023" t="6869" r="6556" b="6091"/>
            <a:stretch>
              <a:fillRect/>
            </a:stretch>
          </p:blipFill>
          <p:spPr>
            <a:xfrm>
              <a:off x="1" y="1035"/>
              <a:ext cx="19199" cy="8169"/>
            </a:xfrm>
            <a:prstGeom prst="rect">
              <a:avLst/>
            </a:prstGeom>
          </p:spPr>
        </p:pic>
        <p:grpSp>
          <p:nvGrpSpPr>
            <p:cNvPr id="9" name="组合 8"/>
            <p:cNvGrpSpPr/>
            <p:nvPr/>
          </p:nvGrpSpPr>
          <p:grpSpPr>
            <a:xfrm rot="0">
              <a:off x="6535" y="2950"/>
              <a:ext cx="6130" cy="3054"/>
              <a:chOff x="3993392" y="1815644"/>
              <a:chExt cx="3892550" cy="1938992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3993392" y="1815644"/>
                <a:ext cx="798195" cy="1938992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:r>
                  <a:rPr lang="zh-CN" altLang="en-US" sz="4000" b="1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第</a:t>
                </a:r>
                <a:r>
                  <a:rPr lang="zh-CN" altLang="en-US" sz="4000" b="1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四章</a:t>
                </a:r>
                <a:endParaRPr lang="zh-CN" altLang="en-US" sz="4000" b="1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5458972" y="2288719"/>
                <a:ext cx="2426970" cy="71374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r>
                  <a:rPr lang="zh-CN" altLang="en-US" sz="4000" b="1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风</a:t>
                </a:r>
                <a:r>
                  <a:rPr lang="en-US" altLang="zh-CN" sz="4000" b="1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    </a:t>
                </a:r>
                <a:r>
                  <a:rPr lang="zh-CN" altLang="en-US" sz="4000" b="1">
                    <a:solidFill>
                      <a:schemeClr val="tx1"/>
                    </a:solidFill>
                    <a:latin typeface="楷体" panose="02010609060101010101" pitchFamily="49" charset="-122"/>
                    <a:ea typeface="楷体" panose="02010609060101010101" pitchFamily="49" charset="-122"/>
                  </a:rPr>
                  <a:t>湿</a:t>
                </a:r>
                <a:endParaRPr lang="zh-CN" altLang="en-US" sz="4000" b="1">
                  <a:solidFill>
                    <a:schemeClr val="tx1"/>
                  </a:solidFill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/>
          <p:nvPr/>
        </p:nvPicPr>
        <p:blipFill>
          <a:blip r:embed="rId1"/>
        </p:blipFill>
        <p:spPr>
          <a:xfrm>
            <a:off x="1254760" y="276225"/>
            <a:ext cx="4664075" cy="59404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/>
          <p:nvPr/>
        </p:nvPicPr>
        <p:blipFill>
          <a:blip r:embed="rId1"/>
        </p:blipFill>
        <p:spPr>
          <a:xfrm>
            <a:off x="5004435" y="387985"/>
            <a:ext cx="3749675" cy="55645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87985"/>
            <a:ext cx="4220210" cy="56280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48100" y="791845"/>
            <a:ext cx="3804920" cy="462597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2I5NWRiNjZhNzIwNTc3MWMyNTYwNWVmMmY4YWY5YWY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WPS 演示</Application>
  <PresentationFormat>宽屏</PresentationFormat>
  <Paragraphs>4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Arial</vt:lpstr>
      <vt:lpstr>宋体</vt:lpstr>
      <vt:lpstr>Wingdings</vt:lpstr>
      <vt:lpstr>楷体</vt:lpstr>
      <vt:lpstr>微软雅黑</vt:lpstr>
      <vt:lpstr>Arial Unicode MS</vt:lpstr>
      <vt:lpstr>等线 Light</vt:lpstr>
      <vt:lpstr>等线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e5137</dc:creator>
  <cp:lastModifiedBy>颢然啊！</cp:lastModifiedBy>
  <cp:revision>27</cp:revision>
  <dcterms:created xsi:type="dcterms:W3CDTF">2025-02-25T12:45:00Z</dcterms:created>
  <dcterms:modified xsi:type="dcterms:W3CDTF">2025-03-23T08:02:07Z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6F2EECEE6D1D4F59965FAC6245FA1A52_12</vt:lpwstr>
  </property>
  <property fmtid="{D5CDD505-2E9C-101B-9397-08002B2CF9AE}" pid="3" name="KSOProductBuildVer">
    <vt:lpwstr>2052-12.1.0.17827</vt:lpwstr>
  </property>
</Properties>
</file>

<file path=docProps/thumbnail.jpeg>
</file>